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522" r:id="rId3"/>
    <p:sldId id="269" r:id="rId4"/>
    <p:sldId id="451" r:id="rId5"/>
    <p:sldId id="447" r:id="rId6"/>
    <p:sldId id="452" r:id="rId7"/>
    <p:sldId id="393" r:id="rId8"/>
    <p:sldId id="521" r:id="rId9"/>
    <p:sldId id="291" r:id="rId10"/>
    <p:sldId id="386" r:id="rId11"/>
    <p:sldId id="387" r:id="rId12"/>
    <p:sldId id="388" r:id="rId13"/>
    <p:sldId id="293" r:id="rId14"/>
    <p:sldId id="295" r:id="rId15"/>
    <p:sldId id="389" r:id="rId16"/>
    <p:sldId id="505" r:id="rId17"/>
    <p:sldId id="506" r:id="rId18"/>
    <p:sldId id="507" r:id="rId19"/>
    <p:sldId id="480" r:id="rId20"/>
    <p:sldId id="508" r:id="rId21"/>
    <p:sldId id="509" r:id="rId22"/>
    <p:sldId id="510" r:id="rId23"/>
    <p:sldId id="511" r:id="rId24"/>
    <p:sldId id="512" r:id="rId25"/>
    <p:sldId id="513" r:id="rId26"/>
    <p:sldId id="490" r:id="rId27"/>
    <p:sldId id="491" r:id="rId28"/>
    <p:sldId id="514" r:id="rId29"/>
    <p:sldId id="469" r:id="rId30"/>
    <p:sldId id="390" r:id="rId31"/>
    <p:sldId id="457" r:id="rId32"/>
    <p:sldId id="520" r:id="rId33"/>
    <p:sldId id="426" r:id="rId34"/>
    <p:sldId id="427" r:id="rId35"/>
    <p:sldId id="488" r:id="rId36"/>
    <p:sldId id="392" r:id="rId37"/>
    <p:sldId id="433" r:id="rId38"/>
    <p:sldId id="434" r:id="rId39"/>
    <p:sldId id="435" r:id="rId40"/>
    <p:sldId id="462" r:id="rId41"/>
    <p:sldId id="436" r:id="rId42"/>
    <p:sldId id="499" r:id="rId43"/>
    <p:sldId id="498" r:id="rId44"/>
    <p:sldId id="496" r:id="rId45"/>
    <p:sldId id="523" r:id="rId46"/>
    <p:sldId id="473" r:id="rId47"/>
    <p:sldId id="437" r:id="rId48"/>
    <p:sldId id="524" r:id="rId49"/>
    <p:sldId id="500" r:id="rId50"/>
    <p:sldId id="482" r:id="rId51"/>
    <p:sldId id="484" r:id="rId52"/>
    <p:sldId id="483" r:id="rId53"/>
    <p:sldId id="30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15"/>
    <p:restoredTop sz="94737"/>
  </p:normalViewPr>
  <p:slideViewPr>
    <p:cSldViewPr snapToGrid="0" snapToObjects="1" showGuides="1">
      <p:cViewPr varScale="1">
        <p:scale>
          <a:sx n="96" d="100"/>
          <a:sy n="96" d="100"/>
        </p:scale>
        <p:origin x="20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tif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353862"/>
            <a:ext cx="11081982" cy="263751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Plants aren’t dumb: using optimality theory to answer big questions in plant ecophysiology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902" y="3858256"/>
            <a:ext cx="9144000" cy="193954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sz="3200" dirty="0" err="1">
                <a:solidFill>
                  <a:srgbClr val="011893"/>
                </a:solidFill>
              </a:rPr>
              <a:t>nick.smith@ttu.edu</a:t>
            </a:r>
            <a:r>
              <a:rPr lang="en-US" sz="3200" dirty="0">
                <a:solidFill>
                  <a:srgbClr val="011893"/>
                </a:solidFill>
              </a:rPr>
              <a:t>; @</a:t>
            </a:r>
            <a:r>
              <a:rPr lang="en-US" sz="3200" dirty="0" err="1">
                <a:solidFill>
                  <a:srgbClr val="011893"/>
                </a:solidFill>
              </a:rPr>
              <a:t>nick_greg_smith</a:t>
            </a:r>
            <a:endParaRPr lang="en-US" sz="3200" dirty="0">
              <a:solidFill>
                <a:srgbClr val="011893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398" y="5158577"/>
            <a:ext cx="456916" cy="3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95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might be to increase </a:t>
            </a:r>
            <a:r>
              <a:rPr lang="en-US" sz="5400" b="1" dirty="0">
                <a:solidFill>
                  <a:srgbClr val="009051"/>
                </a:solidFill>
              </a:rPr>
              <a:t>leaf area </a:t>
            </a:r>
            <a:r>
              <a:rPr lang="en-US" sz="5400" b="1" dirty="0">
                <a:solidFill>
                  <a:srgbClr val="011893"/>
                </a:solidFill>
              </a:rPr>
              <a:t>to access more light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19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76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646714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646714" y="5906869"/>
            <a:ext cx="58397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637189" y="5917378"/>
            <a:ext cx="6257925" cy="410621"/>
            <a:chOff x="1964448" y="7325709"/>
            <a:chExt cx="6257925" cy="4106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955124-EC00-B84F-A49E-F8682791B593}"/>
                </a:ext>
              </a:extLst>
            </p:cNvPr>
            <p:cNvSpPr txBox="1"/>
            <p:nvPr/>
          </p:nvSpPr>
          <p:spPr>
            <a:xfrm>
              <a:off x="5876925" y="733622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Decades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EF76BF-A310-FF4D-8F68-61BB0EDBD0B7}"/>
                </a:ext>
              </a:extLst>
            </p:cNvPr>
            <p:cNvSpPr txBox="1"/>
            <p:nvPr/>
          </p:nvSpPr>
          <p:spPr>
            <a:xfrm>
              <a:off x="7041409" y="7335294"/>
              <a:ext cx="1180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Centuries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421001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5170714" y="6211669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1732217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3691497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161265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5600F3-9781-1840-97C5-A726D2D72D9F}"/>
              </a:ext>
            </a:extLst>
          </p:cNvPr>
          <p:cNvSpPr/>
          <p:nvPr/>
        </p:nvSpPr>
        <p:spPr>
          <a:xfrm>
            <a:off x="7192736" y="1974468"/>
            <a:ext cx="2133599" cy="1156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Adaptation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4746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53827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66995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43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74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ECB20-54AA-464C-8C7C-E44F27214780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45834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6ADD6-FA68-C740-932C-ACA19159C06A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05224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AAB2B-3410-9048-8700-58B918A00EBF}"/>
              </a:ext>
            </a:extLst>
          </p:cNvPr>
          <p:cNvSpPr txBox="1"/>
          <p:nvPr/>
        </p:nvSpPr>
        <p:spPr>
          <a:xfrm>
            <a:off x="9959722" y="6488668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892207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90306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conditions?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481324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446505" y="6465207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861043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526403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724765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1213134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188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68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2828518" y="2060020"/>
            <a:ext cx="6941629" cy="4200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3133426" y="1822427"/>
            <a:ext cx="5925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88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64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A7FEB-EBAF-0640-8BAD-1D674A4F5280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3442361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81FFE-09DF-9744-A653-D40420FC02D7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1140340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D4D72-B123-604A-8AFE-C77907B15EF5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3437007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013"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9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655435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75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757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</a:t>
            </a:r>
            <a:r>
              <a:rPr lang="en-US" sz="8900" b="1" dirty="0">
                <a:solidFill>
                  <a:srgbClr val="FF0000"/>
                </a:solidFill>
              </a:rPr>
              <a:t>low CO</a:t>
            </a:r>
            <a:r>
              <a:rPr lang="en-US" sz="8900" b="1" baseline="-25000" dirty="0">
                <a:solidFill>
                  <a:srgbClr val="FF0000"/>
                </a:solidFill>
              </a:rPr>
              <a:t>2</a:t>
            </a:r>
            <a:r>
              <a:rPr lang="en-US" sz="8900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11893"/>
                </a:solidFill>
              </a:rPr>
              <a:t>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587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acclimation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810DB-16C4-B349-889E-7B0752D46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983" y="4640915"/>
            <a:ext cx="2938817" cy="220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482"/>
          </a:xfrm>
        </p:spPr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We’re using it to study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invasion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Mycorrhizal symbioses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Agriculture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Herbarium specimens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680A7-B941-984D-84C9-461EF445BF7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6FC04-A73A-1F4A-9D74-72B2A1171A0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B4D1D-29A0-E140-AD24-9FA32D68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A6625-2780-C64E-96A5-DC5981830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584" y="3016154"/>
            <a:ext cx="2295001" cy="229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E28A5-E922-2247-8337-758E90BE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351" y="3016154"/>
            <a:ext cx="1949924" cy="259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15E82-A538-7748-9BDB-8FF688AD2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365" y="4809295"/>
            <a:ext cx="2647665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3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86236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/seminar/ttu_eeb_2020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371"/>
            <a:ext cx="10515600" cy="4021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[TALK TO ME LATER ABOUT THE MATHS]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397AC1-E209-744A-9B6B-C712996F9AAE}"/>
              </a:ext>
            </a:extLst>
          </p:cNvPr>
          <p:cNvSpPr txBox="1"/>
          <p:nvPr/>
        </p:nvSpPr>
        <p:spPr>
          <a:xfrm>
            <a:off x="1162950" y="4166167"/>
            <a:ext cx="98660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Wright et al. (2003). </a:t>
            </a:r>
            <a:r>
              <a:rPr lang="en-US" sz="2800" i="1" dirty="0"/>
              <a:t>American Naturalist</a:t>
            </a:r>
            <a:endParaRPr lang="en-US" sz="2800" dirty="0"/>
          </a:p>
          <a:p>
            <a:r>
              <a:rPr lang="en-US" sz="2800" dirty="0"/>
              <a:t>Prentice et al. (2014).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Wang et al. (2017). </a:t>
            </a:r>
            <a:r>
              <a:rPr lang="en-US" sz="2800" i="1" dirty="0"/>
              <a:t>Nature Plants</a:t>
            </a:r>
            <a:endParaRPr lang="en-US" sz="2800" dirty="0"/>
          </a:p>
          <a:p>
            <a:r>
              <a:rPr lang="en-US" sz="2800" dirty="0"/>
              <a:t>Smith et al. (2019). </a:t>
            </a:r>
            <a:r>
              <a:rPr lang="en-US" sz="2800" i="1" dirty="0"/>
              <a:t>Ecology Letters</a:t>
            </a:r>
            <a:endParaRPr lang="en-US" sz="2800" dirty="0"/>
          </a:p>
          <a:p>
            <a:r>
              <a:rPr lang="en-US" sz="2800" dirty="0"/>
              <a:t>Stocker et al. (2019). </a:t>
            </a:r>
            <a:r>
              <a:rPr lang="en-US" sz="2800" i="1" dirty="0"/>
              <a:t>Geoscientific Model Development Discussion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4769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1667</Words>
  <Application>Microsoft Macintosh PowerPoint</Application>
  <PresentationFormat>Widescreen</PresentationFormat>
  <Paragraphs>197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Plants aren’t dumb: using optimality theory to answer big questions in plant ecophysiology</vt:lpstr>
      <vt:lpstr>Plants acclimate to environmental conditions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Least cost theory</vt:lpstr>
      <vt:lpstr>Least cost theory</vt:lpstr>
      <vt:lpstr>PowerPoint Presentation</vt:lpstr>
      <vt:lpstr>We can use the theory as a null model to explore acclimation mechanisms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What does acclimation mean for future conditions?</vt:lpstr>
      <vt:lpstr>Photosynthetic traits change with future conditions in ways expected from optimization</vt:lpstr>
      <vt:lpstr>Let’s run a model out into the future!</vt:lpstr>
      <vt:lpstr>Photosynthesis increases in future</vt:lpstr>
      <vt:lpstr>Photosynthesis increases in future  (at lower nutrient use)</vt:lpstr>
      <vt:lpstr>Need to rethink nutrient limitation in models</vt:lpstr>
      <vt:lpstr>Question 3: What does acclimation mean for future conditions?  Photosynthesis will increase and per-leaf-area nutrient use will decrease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Question 4: When is C4 photosynthesis an advantage over C3 photosynthesis?  C4 is better in hot, dry, low CO2 environments</vt:lpstr>
      <vt:lpstr>Conclusions</vt:lpstr>
      <vt:lpstr>Conclusions</vt:lpstr>
      <vt:lpstr>Conclusions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199</cp:revision>
  <cp:lastPrinted>2019-07-23T15:57:34Z</cp:lastPrinted>
  <dcterms:created xsi:type="dcterms:W3CDTF">2019-07-15T15:11:58Z</dcterms:created>
  <dcterms:modified xsi:type="dcterms:W3CDTF">2020-01-21T23:00:57Z</dcterms:modified>
</cp:coreProperties>
</file>